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66" r:id="rId4"/>
    <p:sldId id="261" r:id="rId5"/>
    <p:sldId id="258" r:id="rId6"/>
    <p:sldId id="267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he Alpha" id="{5B77C2EB-B9E1-4787-A639-7DAA5672FD82}">
          <p14:sldIdLst>
            <p14:sldId id="256"/>
          </p14:sldIdLst>
        </p14:section>
        <p14:section name="Say Something" id="{1384701E-1AB4-45A1-A876-AB5277D27F0D}">
          <p14:sldIdLst>
            <p14:sldId id="257"/>
            <p14:sldId id="266"/>
            <p14:sldId id="261"/>
            <p14:sldId id="258"/>
            <p14:sldId id="267"/>
          </p14:sldIdLst>
        </p14:section>
        <p14:section name="The Omega" id="{FCE656FA-C0E7-4167-AC7A-BCE5DE7559D5}">
          <p14:sldIdLst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A02C"/>
    <a:srgbClr val="1F77B4"/>
    <a:srgbClr val="FF7F00"/>
    <a:srgbClr val="4DAF4A"/>
    <a:srgbClr val="377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922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606EC7A-E60D-14F8-306F-373DD57EA9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68D85A8-9D97-0DC6-F63F-3A2812554F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5A20FA-6670-4C46-96B7-FC30DEB90749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ED38AD6-4F96-1ECC-16A7-7534529A4A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51A279C-EA41-6873-23FC-38C71A0404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610446-7506-4667-9D2E-4B26508780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2046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webp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D928F-3BB4-4E7C-949D-66E777939F52}" type="datetimeFigureOut">
              <a:rPr lang="zh-CN" altLang="en-US" smtClean="0"/>
              <a:t>2025/10/17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2C1A48-668A-48A9-B90A-E02750E00E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2117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7948A4-A2D0-0183-D3E7-D80BEFFE31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5F5C060-6803-1083-E60A-EB489F8CA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39D75-0E88-ACCC-EC3D-548F19D05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A4B7F7-1EDF-82B6-B713-9BF0EFC73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BA281E-7DF2-500B-6415-0F498650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885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C287A6-0F25-5A75-1D91-8E1BC46A4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D8064D-39C6-9A6A-78DF-2C551CF8E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1F8085-2BA6-783C-3B19-115CAB70F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3DB153-76B5-1AD7-80C6-CB5F09119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4ED343-F408-563F-C151-8C9751EC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515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68A0883-DB77-A805-915E-BAF1566455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2337BBD-A07E-CC79-A32F-31850272A9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790DD2-6BD8-916C-0FC4-FAE8454CA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8FDF48-9F23-9371-0936-202DB72A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13325A-59F0-B0A2-601D-B3A6E9061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246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48FBA6-E7A0-5ED9-F062-A257AEC43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5E0318-872E-76A4-E318-54EB5BA67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6C5A1A-7466-9637-E41E-C1E7DF879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784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594FD-55EB-46A7-4D9C-B1A45817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0669FC-6C7D-1235-BDE3-ECFAE85D9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B5D1E9-00DC-33CC-FBA0-7D7BC20DE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D0B8F-2896-54D1-7DC4-61630250B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873C18-0488-71B8-B879-9EA0DE58A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095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6EB80-627F-1154-20CB-CE89C3B93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29B8D5-4C4D-CF70-F198-914F96FBA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F37EDE4-9997-35C2-8A66-9097D15A63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73E70D-D271-C265-4D7A-CA3F10014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EF4229-04B4-4962-CBF5-338A11486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9A42ED-8448-2412-3C7B-2FE28289A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873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711812-24F7-65B6-A674-7AF1039C5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39C1A2-3886-ACCE-F311-0C1C9C788D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3151239-4798-E962-2B70-89D9768D14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E1AD3A-A126-4C49-FDCA-690DA19F75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CDE7B7A-B5E3-7811-62B2-FAF2E49B9C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609AC8D-4001-AAB5-AA48-5F0E24CCB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8D4D58-688E-8D45-DAC1-01571582C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F818244-0C06-C4F1-4C92-A3603B4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3915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26A604-15C0-D6A0-DD5D-1753165E3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41A9A1B-A6C2-7DCE-E538-9EC5D8DC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51BE22-DE39-D7A3-8D7B-A908AA4CA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87EC9C-6EBC-F4A0-0C38-F63A39039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162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8BDC62B-B12D-81ED-AB7C-68003EAE8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A8982B3-BDB1-8FF8-1FFE-CF827ADC8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AB8480E-619E-3D1C-B6F7-F31AE7658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1136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D2ED6B-62E8-1C44-153C-2BBC7C1AE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EAAABB-8447-7575-57D0-322DB9B58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9285C3-80E5-C1BB-E0EC-44F2AE412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67B47A6-5013-93A4-28CF-A5EC74624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622D93-B491-9A21-0414-39C4CA3AF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0423FB-0440-D383-E9D6-6BC40BBD0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701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D2A59-69CF-9327-F5FA-BBCF075AF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DC49A03-1BF9-6094-45AA-C6DCB6866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E68EB3-F43D-2E42-E17F-A840FD458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31B852-29C6-2DD2-70BF-AB7A1AEA8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4C6FA0-6526-E0CB-FFE5-33EBDD20C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7372BA6-076B-C8E8-41F5-74ACFE3CD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16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6D1C9A-9E2B-6B4A-F2C8-AFA1DE3C5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3AF9BA-5AEF-53E6-19EB-746B0D7088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B0012E-0087-1992-D7DE-D61141CDC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29A42-1FB3-4C8E-A734-90D396AAE8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5905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webp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ject 3">
            <a:extLst>
              <a:ext uri="{FF2B5EF4-FFF2-40B4-BE49-F238E27FC236}">
                <a16:creationId xmlns:a16="http://schemas.microsoft.com/office/drawing/2014/main" id="{5B1CDF85-C49E-B862-AC2B-CF4C1B9CA15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1" b="10428"/>
          <a:stretch>
            <a:fillRect/>
          </a:stretch>
        </p:blipFill>
        <p:spPr>
          <a:xfrm>
            <a:off x="-1528" y="0"/>
            <a:ext cx="12193528" cy="6858000"/>
          </a:xfrm>
          <a:prstGeom prst="rect">
            <a:avLst/>
          </a:prstGeom>
        </p:spPr>
      </p:pic>
      <p:sp>
        <p:nvSpPr>
          <p:cNvPr id="6" name="object 4">
            <a:extLst>
              <a:ext uri="{FF2B5EF4-FFF2-40B4-BE49-F238E27FC236}">
                <a16:creationId xmlns:a16="http://schemas.microsoft.com/office/drawing/2014/main" id="{6A311D2F-7821-286C-A102-E76ED13DE87F}"/>
              </a:ext>
            </a:extLst>
          </p:cNvPr>
          <p:cNvSpPr/>
          <p:nvPr/>
        </p:nvSpPr>
        <p:spPr>
          <a:xfrm>
            <a:off x="0" y="0"/>
            <a:ext cx="12176760" cy="6858000"/>
          </a:xfrm>
          <a:custGeom>
            <a:avLst/>
            <a:gdLst/>
            <a:ahLst/>
            <a:cxnLst/>
            <a:rect l="l" t="t" r="r" b="b"/>
            <a:pathLst>
              <a:path w="12176760" h="6858000">
                <a:moveTo>
                  <a:pt x="0" y="6857999"/>
                </a:moveTo>
                <a:lnTo>
                  <a:pt x="12176759" y="6858000"/>
                </a:lnTo>
                <a:lnTo>
                  <a:pt x="12176760" y="0"/>
                </a:lnTo>
                <a:lnTo>
                  <a:pt x="0" y="0"/>
                </a:lnTo>
                <a:lnTo>
                  <a:pt x="0" y="6857999"/>
                </a:lnTo>
                <a:close/>
              </a:path>
            </a:pathLst>
          </a:custGeom>
          <a:solidFill>
            <a:srgbClr val="000000">
              <a:alpha val="21960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3767C57B-F587-B39D-9009-D797E2150EAB}"/>
              </a:ext>
            </a:extLst>
          </p:cNvPr>
          <p:cNvSpPr txBox="1">
            <a:spLocks/>
          </p:cNvSpPr>
          <p:nvPr/>
        </p:nvSpPr>
        <p:spPr>
          <a:xfrm>
            <a:off x="774903" y="878535"/>
            <a:ext cx="6144260" cy="1123315"/>
          </a:xfrm>
          <a:prstGeom prst="rect">
            <a:avLst/>
          </a:prstGeom>
        </p:spPr>
        <p:txBody>
          <a:bodyPr vert="horz" wrap="square" lIns="0" tIns="12700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zh-CN" altLang="en-US" sz="7200" dirty="0">
                <a:solidFill>
                  <a:srgbClr val="FFFFFF"/>
                </a:solidFill>
                <a:latin typeface="苹方-简 中黑体" panose="020B0600000000000000" pitchFamily="34" charset="-122"/>
                <a:ea typeface="苹方-简 中黑体" panose="020B0600000000000000" pitchFamily="34" charset="-122"/>
                <a:cs typeface="Calibri"/>
              </a:rPr>
              <a:t>创新点思路</a:t>
            </a:r>
            <a:endParaRPr lang="en-US" sz="7200" dirty="0">
              <a:latin typeface="苹方-简 中黑体" panose="020B0600000000000000" pitchFamily="34" charset="-122"/>
              <a:ea typeface="苹方-简 中黑体" panose="020B0600000000000000" pitchFamily="34" charset="-122"/>
              <a:cs typeface="Calibri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7A7E858B-94F2-1DC3-4BD5-5CEDF62D108D}"/>
              </a:ext>
            </a:extLst>
          </p:cNvPr>
          <p:cNvSpPr txBox="1"/>
          <p:nvPr/>
        </p:nvSpPr>
        <p:spPr>
          <a:xfrm>
            <a:off x="774903" y="2221814"/>
            <a:ext cx="915924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zh-CN" altLang="en-US" sz="4400" dirty="0">
                <a:solidFill>
                  <a:srgbClr val="FFFFFF"/>
                </a:solidFill>
                <a:latin typeface="苹方-简 中黑体" panose="020B0600000000000000" pitchFamily="34" charset="-122"/>
                <a:ea typeface="苹方-简 中黑体" panose="020B0600000000000000" pitchFamily="34" charset="-122"/>
                <a:cs typeface="Calibri"/>
              </a:rPr>
              <a:t>从</a:t>
            </a:r>
            <a:r>
              <a:rPr lang="en-US" altLang="zh-CN" sz="4000" dirty="0">
                <a:solidFill>
                  <a:srgbClr val="FFFFFF"/>
                </a:solidFill>
                <a:latin typeface="Calibri"/>
                <a:cs typeface="Calibri"/>
              </a:rPr>
              <a:t>Marigold</a:t>
            </a:r>
            <a:r>
              <a:rPr lang="zh-CN" altLang="en-US" sz="4400" dirty="0">
                <a:solidFill>
                  <a:srgbClr val="FFFFFF"/>
                </a:solidFill>
                <a:latin typeface="苹方-简 中黑体" panose="020B0600000000000000" pitchFamily="34" charset="-122"/>
                <a:ea typeface="苹方-简 中黑体" panose="020B0600000000000000" pitchFamily="34" charset="-122"/>
                <a:cs typeface="Calibri"/>
              </a:rPr>
              <a:t>开始</a:t>
            </a:r>
            <a:endParaRPr sz="4400" dirty="0">
              <a:latin typeface="苹方-简 中黑体" panose="020B0600000000000000" pitchFamily="34" charset="-122"/>
              <a:ea typeface="苹方-简 中黑体" panose="020B0600000000000000" pitchFamily="34" charset="-122"/>
              <a:cs typeface="Calibri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30B3FDE8-A572-C0E8-6141-6634E76A6F60}"/>
              </a:ext>
            </a:extLst>
          </p:cNvPr>
          <p:cNvSpPr txBox="1"/>
          <p:nvPr/>
        </p:nvSpPr>
        <p:spPr>
          <a:xfrm>
            <a:off x="774903" y="5847384"/>
            <a:ext cx="1380468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zh-CN" sz="2400" dirty="0">
                <a:solidFill>
                  <a:srgbClr val="FFFFFF"/>
                </a:solidFill>
                <a:latin typeface="Calibri"/>
                <a:cs typeface="Calibri"/>
              </a:rPr>
              <a:t>Haruko386</a:t>
            </a:r>
            <a:endParaRPr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707466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936B39-D638-08DC-53AF-B8806EC47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812E4D-D607-9C3E-8778-8270E0756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B62E52-3EB1-BFE5-7786-4887792AD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1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0CF196-133A-AD40-8A2B-615A24F16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32" y="2004237"/>
            <a:ext cx="3799368" cy="284952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518BFB3-28DB-D8F7-B3F2-FB7AFF71C0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316" y="2004237"/>
            <a:ext cx="3799368" cy="284952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C011B17-58D1-893A-5656-935B28FF7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186" y="2004237"/>
            <a:ext cx="3799368" cy="284952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507EC4F-D7A9-5334-A20C-7630D0ED7D0F}"/>
              </a:ext>
            </a:extLst>
          </p:cNvPr>
          <p:cNvSpPr txBox="1"/>
          <p:nvPr/>
        </p:nvSpPr>
        <p:spPr>
          <a:xfrm>
            <a:off x="1220972" y="4912241"/>
            <a:ext cx="183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RGB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813D853-3E06-A795-C742-64E23CB872E1}"/>
              </a:ext>
            </a:extLst>
          </p:cNvPr>
          <p:cNvSpPr txBox="1"/>
          <p:nvPr/>
        </p:nvSpPr>
        <p:spPr>
          <a:xfrm>
            <a:off x="5178056" y="4912241"/>
            <a:ext cx="183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Ours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F9D433D-A2EF-6353-798E-D400C46F7794}"/>
              </a:ext>
            </a:extLst>
          </p:cNvPr>
          <p:cNvSpPr txBox="1"/>
          <p:nvPr/>
        </p:nvSpPr>
        <p:spPr>
          <a:xfrm>
            <a:off x="9064256" y="4912241"/>
            <a:ext cx="183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Marigold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39246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BD95F-4FBD-3698-46C7-133DFCF56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CB4C7E-E834-1C99-9BFF-C3B86F30A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5CD94D-1A3E-D326-1CC9-7E613EADA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999738-4E59-C37F-67EE-E70324BD9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2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3A776A5-ED9C-DDA6-D05B-6638351CA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460" y="2282211"/>
            <a:ext cx="3848912" cy="229357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12ABC9C-77CE-945A-BC87-1424A614F2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71544" y="2282211"/>
            <a:ext cx="3848912" cy="229357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741FD4A-7244-54FC-CD11-F524039CF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91414" y="2282211"/>
            <a:ext cx="3848912" cy="229357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A49A802-D801-6847-0DB1-E0A5F2661C43}"/>
              </a:ext>
            </a:extLst>
          </p:cNvPr>
          <p:cNvSpPr txBox="1"/>
          <p:nvPr/>
        </p:nvSpPr>
        <p:spPr>
          <a:xfrm>
            <a:off x="1220972" y="4912241"/>
            <a:ext cx="183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RGB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DF5A235-F742-D909-ECD7-416BB112E4B5}"/>
              </a:ext>
            </a:extLst>
          </p:cNvPr>
          <p:cNvSpPr txBox="1"/>
          <p:nvPr/>
        </p:nvSpPr>
        <p:spPr>
          <a:xfrm>
            <a:off x="5178056" y="4912241"/>
            <a:ext cx="183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Ours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AF7726B-AE1F-C6DF-E652-7C52AA265A8E}"/>
              </a:ext>
            </a:extLst>
          </p:cNvPr>
          <p:cNvSpPr txBox="1"/>
          <p:nvPr/>
        </p:nvSpPr>
        <p:spPr>
          <a:xfrm>
            <a:off x="9064256" y="4912241"/>
            <a:ext cx="1835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Marigold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2358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8E1CA9C-D812-B083-8017-CF4BD8C4F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558D22B-42E6-F38C-AADC-E63E24E1E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91490D-8909-C2E3-1F8C-3932251A5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9AF9E1A-89C8-8AE0-1CEA-AFB8CBC16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916" y="476766"/>
            <a:ext cx="3799368" cy="284952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1978CA0-0ED4-C0E7-A593-249433819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916" y="3429000"/>
            <a:ext cx="3799368" cy="284952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58CA7C7-72CC-A371-4B22-CCBD91B8F6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8934" y="971700"/>
            <a:ext cx="3848912" cy="229357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2E81704-B311-476B-7E01-B6147EE045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8934" y="3592722"/>
            <a:ext cx="3848912" cy="229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5270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A6C9AA-D45E-B498-13E9-66B5479F3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苹方-简 中黑体" panose="020B0600000000000000" pitchFamily="34" charset="-122"/>
                <a:ea typeface="苹方-简 中黑体" panose="020B0600000000000000" pitchFamily="34" charset="-122"/>
              </a:rPr>
              <a:t>表面法向量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355B19-C3B7-1823-F8C5-03A7DA9DD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BEF115-8C77-A7FC-6E55-F1DA91479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268B1D-81F4-29CB-28ED-C17055B0E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28B8323-FF3F-8C18-97DF-51FC2FA85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508" y="1573802"/>
            <a:ext cx="4715884" cy="353691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274450E-8515-FCB2-A9A5-76968769C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609" y="1573801"/>
            <a:ext cx="4715884" cy="353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078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055FDD-2287-B8E5-AA50-3EDF9B82C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苹方-简 中黑体" panose="020B0600000000000000" pitchFamily="34" charset="-122"/>
                <a:ea typeface="苹方-简 中黑体" panose="020B0600000000000000" pitchFamily="34" charset="-122"/>
              </a:rPr>
              <a:t>流程演示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217EA58-04E4-D7C2-0444-24CA7FC86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Diffusion Model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74DB2B3-17F1-1F49-90AF-0B2330399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Haruko386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8C4B76F-1B41-490A-9E0E-77BBD0224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29A42-1FB3-4C8E-A734-90D396AAE85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344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8598F6-5817-1BC2-354A-B7A62B2C3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B3CD8B80-AED5-1D4E-7B7D-7F7A777F0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" y="0"/>
            <a:ext cx="12192000" cy="6858000"/>
          </a:xfrm>
          <a:prstGeom prst="rect">
            <a:avLst/>
          </a:prstGeom>
        </p:spPr>
      </p:pic>
      <p:sp>
        <p:nvSpPr>
          <p:cNvPr id="13" name="object 4">
            <a:extLst>
              <a:ext uri="{FF2B5EF4-FFF2-40B4-BE49-F238E27FC236}">
                <a16:creationId xmlns:a16="http://schemas.microsoft.com/office/drawing/2014/main" id="{DE7ECCE3-8637-CE09-AC23-85773F736D80}"/>
              </a:ext>
            </a:extLst>
          </p:cNvPr>
          <p:cNvSpPr/>
          <p:nvPr/>
        </p:nvSpPr>
        <p:spPr>
          <a:xfrm>
            <a:off x="-7620" y="-6416"/>
            <a:ext cx="12176760" cy="6858000"/>
          </a:xfrm>
          <a:custGeom>
            <a:avLst/>
            <a:gdLst/>
            <a:ahLst/>
            <a:cxnLst/>
            <a:rect l="l" t="t" r="r" b="b"/>
            <a:pathLst>
              <a:path w="12176760" h="6858000">
                <a:moveTo>
                  <a:pt x="0" y="6857999"/>
                </a:moveTo>
                <a:lnTo>
                  <a:pt x="12176759" y="6858000"/>
                </a:lnTo>
                <a:lnTo>
                  <a:pt x="12176760" y="0"/>
                </a:lnTo>
                <a:lnTo>
                  <a:pt x="0" y="0"/>
                </a:lnTo>
                <a:lnTo>
                  <a:pt x="0" y="6857999"/>
                </a:lnTo>
                <a:close/>
              </a:path>
            </a:pathLst>
          </a:custGeom>
          <a:solidFill>
            <a:srgbClr val="000000">
              <a:alpha val="21960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5">
            <a:extLst>
              <a:ext uri="{FF2B5EF4-FFF2-40B4-BE49-F238E27FC236}">
                <a16:creationId xmlns:a16="http://schemas.microsoft.com/office/drawing/2014/main" id="{6AB96FDB-48A1-F234-4295-24E127D080B1}"/>
              </a:ext>
            </a:extLst>
          </p:cNvPr>
          <p:cNvSpPr txBox="1">
            <a:spLocks/>
          </p:cNvSpPr>
          <p:nvPr/>
        </p:nvSpPr>
        <p:spPr>
          <a:xfrm>
            <a:off x="1504315" y="2301764"/>
            <a:ext cx="9168130" cy="1120820"/>
          </a:xfrm>
          <a:prstGeom prst="rect">
            <a:avLst/>
          </a:prstGeom>
        </p:spPr>
        <p:txBody>
          <a:bodyPr vert="horz" wrap="square" lIns="0" tIns="12700" rIns="0" bIns="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7200" b="1" dirty="0">
                <a:solidFill>
                  <a:srgbClr val="FFFFFF"/>
                </a:solidFill>
                <a:latin typeface="Calibri"/>
                <a:cs typeface="Calibri"/>
              </a:rPr>
              <a:t>Thanks for Watching</a:t>
            </a:r>
            <a:endParaRPr lang="en-US" sz="7200" dirty="0">
              <a:latin typeface="Calibri"/>
              <a:cs typeface="Calibri"/>
            </a:endParaRP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E9A27E04-E897-D858-05D3-4709ECBF1E00}"/>
              </a:ext>
            </a:extLst>
          </p:cNvPr>
          <p:cNvSpPr txBox="1"/>
          <p:nvPr/>
        </p:nvSpPr>
        <p:spPr>
          <a:xfrm>
            <a:off x="1528445" y="3271656"/>
            <a:ext cx="9159240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US" sz="3600" dirty="0">
                <a:solidFill>
                  <a:srgbClr val="FFFFFF"/>
                </a:solidFill>
                <a:latin typeface="Calibri"/>
                <a:cs typeface="Calibri"/>
              </a:rPr>
              <a:t>Email: Haruko386@outlook.com</a:t>
            </a:r>
            <a:endParaRPr sz="3600" dirty="0">
              <a:latin typeface="Calibri"/>
              <a:cs typeface="Calibri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154D73F-F19E-AF03-AAB6-56A7F1CE488D}"/>
              </a:ext>
            </a:extLst>
          </p:cNvPr>
          <p:cNvSpPr txBox="1"/>
          <p:nvPr/>
        </p:nvSpPr>
        <p:spPr>
          <a:xfrm>
            <a:off x="3047999" y="374437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algn="ctr">
              <a:spcBef>
                <a:spcPts val="105"/>
              </a:spcBef>
            </a:pPr>
            <a:r>
              <a:rPr lang="en-US" altLang="zh-CN" sz="3200" dirty="0">
                <a:solidFill>
                  <a:srgbClr val="FFFFFF"/>
                </a:solidFill>
                <a:latin typeface="Calibri"/>
                <a:cs typeface="Calibri"/>
              </a:rPr>
              <a:t>Date: </a:t>
            </a:r>
            <a:fld id="{7BEADE07-429F-4166-9F89-5F827E98B7CB}" type="datetime1">
              <a:rPr lang="zh-CN" altLang="en-US" sz="3200">
                <a:solidFill>
                  <a:srgbClr val="FFFFFF"/>
                </a:solidFill>
                <a:latin typeface="Calibri"/>
                <a:cs typeface="Calibri"/>
              </a:rPr>
              <a:pPr marL="12700" algn="ctr">
                <a:spcBef>
                  <a:spcPts val="105"/>
                </a:spcBef>
              </a:pPr>
              <a:t>2025/10/17</a:t>
            </a:fld>
            <a:endParaRPr lang="zh-CN" altLang="en-US" sz="3200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44777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51</Words>
  <Application>Microsoft Office PowerPoint</Application>
  <PresentationFormat>宽屏</PresentationFormat>
  <Paragraphs>29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等线</vt:lpstr>
      <vt:lpstr>苹方-简 中黑体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表面法向量</vt:lpstr>
      <vt:lpstr>流程演示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Haruko386 Hare</dc:creator>
  <cp:lastModifiedBy>Haruko386 Hare</cp:lastModifiedBy>
  <cp:revision>4</cp:revision>
  <dcterms:created xsi:type="dcterms:W3CDTF">2025-02-06T09:29:27Z</dcterms:created>
  <dcterms:modified xsi:type="dcterms:W3CDTF">2025-10-17T05:15:22Z</dcterms:modified>
</cp:coreProperties>
</file>

<file path=docProps/thumbnail.jpeg>
</file>